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5" r:id="rId1"/>
  </p:sldMasterIdLst>
  <p:sldIdLst>
    <p:sldId id="258" r:id="rId2"/>
    <p:sldId id="259" r:id="rId3"/>
    <p:sldId id="260" r:id="rId4"/>
    <p:sldId id="261" r:id="rId5"/>
    <p:sldId id="263" r:id="rId6"/>
    <p:sldId id="262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471" autoAdjust="0"/>
    <p:restoredTop sz="94660"/>
  </p:normalViewPr>
  <p:slideViewPr>
    <p:cSldViewPr snapToGrid="0">
      <p:cViewPr varScale="1">
        <p:scale>
          <a:sx n="76" d="100"/>
          <a:sy n="76" d="100"/>
        </p:scale>
        <p:origin x="2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152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95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281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9265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8766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5540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206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4258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062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969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812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494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925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541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21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355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34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8382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407562" y="2690151"/>
            <a:ext cx="4910026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CURRY NIGHT</a:t>
            </a:r>
            <a:endParaRPr lang="en-GB" sz="2800" dirty="0">
              <a:solidFill>
                <a:schemeClr val="bg1"/>
              </a:solidFill>
            </a:endParaRP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LAST THURSDAY OF EVERY MONTH</a:t>
            </a:r>
            <a:endParaRPr lang="en-GB" sz="2800" dirty="0">
              <a:solidFill>
                <a:schemeClr val="bg1"/>
              </a:solidFill>
            </a:endParaRP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£4.00</a:t>
            </a:r>
            <a:endParaRPr lang="en-GB" sz="9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cid:2e504f9f-632d-4e85-8973-b7583e442776@eurprd02.prod.outlook.com">
            <a:extLst>
              <a:ext uri="{FF2B5EF4-FFF2-40B4-BE49-F238E27FC236}">
                <a16:creationId xmlns:a16="http://schemas.microsoft.com/office/drawing/2014/main" id="{1611EB05-FBDE-4901-8532-8DAA0922EF52}"/>
              </a:ext>
            </a:extLst>
          </p:cNvPr>
          <p:cNvPicPr/>
          <p:nvPr/>
        </p:nvPicPr>
        <p:blipFill>
          <a:blip r:embed="rId2"/>
          <a:srcRect t="11039" b="11882"/>
          <a:stretch>
            <a:fillRect/>
          </a:stretch>
        </p:blipFill>
        <p:spPr>
          <a:xfrm>
            <a:off x="5748363" y="1975350"/>
            <a:ext cx="5731510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4E844A5-0516-4D98-9C6D-1E5C7E293FFC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41" name="Picture 2" descr="Trojans Squash &amp; Racketball">
            <a:extLst>
              <a:ext uri="{FF2B5EF4-FFF2-40B4-BE49-F238E27FC236}">
                <a16:creationId xmlns:a16="http://schemas.microsoft.com/office/drawing/2014/main" id="{76013424-3860-4D48-BC5A-A22D08E33F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Trojans Squash &amp; Racketball">
            <a:extLst>
              <a:ext uri="{FF2B5EF4-FFF2-40B4-BE49-F238E27FC236}">
                <a16:creationId xmlns:a16="http://schemas.microsoft.com/office/drawing/2014/main" id="{B35CD40F-EAF9-49AC-B093-93C1C4EBB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704503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216697" y="2508473"/>
            <a:ext cx="4800334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BOTTLED LAGER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ASK ABOUT OUR CURRENT RANGE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£2.50 PER BOTTLE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533D93-7DCB-4D82-A35E-39179E28AB1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74969" y="2172017"/>
            <a:ext cx="432752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248480141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591167" y="2539646"/>
            <a:ext cx="4285958" cy="224676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MONDAY TO THURSDAY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TONIGHTS SPECIAL ONLY £3.00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ASK AT THE BAR WHAT OUR SPECIAL IS TONIGHT?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cid:75ee6493-2522-4049-a6fe-285b31a0fc80@eurprd02.prod.outlook.com">
            <a:extLst>
              <a:ext uri="{FF2B5EF4-FFF2-40B4-BE49-F238E27FC236}">
                <a16:creationId xmlns:a16="http://schemas.microsoft.com/office/drawing/2014/main" id="{B3B882BD-59E2-47FF-9B83-4F18EFBF7567}"/>
              </a:ext>
            </a:extLst>
          </p:cNvPr>
          <p:cNvPicPr/>
          <p:nvPr/>
        </p:nvPicPr>
        <p:blipFill>
          <a:blip r:embed="rId3"/>
          <a:srcRect t="11345" b="11905"/>
          <a:stretch>
            <a:fillRect/>
          </a:stretch>
        </p:blipFill>
        <p:spPr>
          <a:xfrm>
            <a:off x="5255993" y="2090292"/>
            <a:ext cx="5731510" cy="3299460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809466455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216697" y="2508473"/>
            <a:ext cx="4800334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BOTTLED CIDER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BULMERS OR MAGNERS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£3.00 PER BOTTLE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7AFDB1-FC8E-43DA-8D73-8DA03C8ED9E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04277" y="2157949"/>
            <a:ext cx="4612640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576737582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095999" y="2736502"/>
            <a:ext cx="5093455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CACTUS JACKS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VARIOUS FLAVOURS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£1.00 PER SHOT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5F5EA1-A7F5-4372-9819-77BAA753CA8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71795" y="1975350"/>
            <a:ext cx="535495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2325E8-38D8-4A25-AD77-6497D3175A32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B975DCAF-D028-4461-8892-A91EAAE18F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825007B8-BBD2-4089-BD12-97928381FF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46392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243839" y="3047525"/>
            <a:ext cx="3668773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JACKET POTATO WITH CHEESE AND BEANS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£3.50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8A6417-84F6-4AE9-88A4-D9CC0EFCBC88}"/>
              </a:ext>
            </a:extLst>
          </p:cNvPr>
          <p:cNvPicPr/>
          <p:nvPr/>
        </p:nvPicPr>
        <p:blipFill>
          <a:blip r:embed="rId2"/>
          <a:srcRect t="13162" b="20762"/>
          <a:stretch>
            <a:fillRect/>
          </a:stretch>
        </p:blipFill>
        <p:spPr>
          <a:xfrm>
            <a:off x="3879728" y="1914160"/>
            <a:ext cx="8051066" cy="3651727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705377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216697" y="2723918"/>
            <a:ext cx="3668773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J20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VARIOUS FLAVOURS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£2.40 PER BOTTLE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0A7382-37E8-4BB7-8B56-6DDE5431A19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273443" y="2009117"/>
            <a:ext cx="432752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4157909287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243839" y="3047525"/>
            <a:ext cx="3668773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CHEESE AND BACON BURGER WITH CHIPS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£4.50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6001F9C-A4E2-47B3-A658-7BA60DC03CE9}"/>
              </a:ext>
            </a:extLst>
          </p:cNvPr>
          <p:cNvPicPr/>
          <p:nvPr/>
        </p:nvPicPr>
        <p:blipFill>
          <a:blip r:embed="rId3"/>
          <a:srcRect t="10103" b="25548"/>
          <a:stretch>
            <a:fillRect/>
          </a:stretch>
        </p:blipFill>
        <p:spPr>
          <a:xfrm>
            <a:off x="3910039" y="2054593"/>
            <a:ext cx="8038122" cy="3361470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815046687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6216697" y="2508473"/>
            <a:ext cx="4800334" cy="224676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A BOTTLE OF WINE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EVERY MONDAY AND THURSDAY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£10.00 PER BOTTLE (USUAL PRICE £12)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941867-B1A8-4C59-9AAD-FD67140A558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74969" y="2009116"/>
            <a:ext cx="432752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882438024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243839" y="3047525"/>
            <a:ext cx="3668773" cy="224676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HOT DOG WITH CHEESE AND CHEESY CHIPS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AVAIALBLE ON REQUEST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9385CB-F71A-4F67-BE86-147186D44A03}"/>
              </a:ext>
            </a:extLst>
          </p:cNvPr>
          <p:cNvPicPr/>
          <p:nvPr/>
        </p:nvPicPr>
        <p:blipFill>
          <a:blip r:embed="rId3"/>
          <a:srcRect t="1512" b="21907"/>
          <a:stretch>
            <a:fillRect/>
          </a:stretch>
        </p:blipFill>
        <p:spPr>
          <a:xfrm>
            <a:off x="3824129" y="1975350"/>
            <a:ext cx="8265049" cy="3595456"/>
          </a:xfrm>
          <a:prstGeom prst="rect">
            <a:avLst/>
          </a:prstGeom>
          <a:noFill/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599623204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5969359" y="2986775"/>
            <a:ext cx="4800334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A GREAT RANGE OF CANS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IN A VARIETY OF FLAVOURS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ONLY £1.00 PER CAN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083F62-20AF-482B-8958-705DBAAAF65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78022" y="2157950"/>
            <a:ext cx="4327525" cy="3245485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820399557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EFA62B1-1941-4F10-BE9F-23AAD01D401E}"/>
              </a:ext>
            </a:extLst>
          </p:cNvPr>
          <p:cNvSpPr txBox="1"/>
          <p:nvPr/>
        </p:nvSpPr>
        <p:spPr>
          <a:xfrm>
            <a:off x="347614" y="2934984"/>
            <a:ext cx="3668773" cy="181588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FISH AND CHIPS ONLY £4.50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FRIDAY NIGHT IS FISH AND CHIPS NIGHT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8FE4-9674-4788-9EC0-948BB90D9353}"/>
              </a:ext>
            </a:extLst>
          </p:cNvPr>
          <p:cNvSpPr txBox="1"/>
          <p:nvPr/>
        </p:nvSpPr>
        <p:spPr>
          <a:xfrm>
            <a:off x="2734146" y="490852"/>
            <a:ext cx="6723707" cy="1200329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72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TROJANS BAR</a:t>
            </a:r>
          </a:p>
        </p:txBody>
      </p:sp>
      <p:pic>
        <p:nvPicPr>
          <p:cNvPr id="13" name="Picture 2" descr="Trojans Squash &amp; Racketball">
            <a:extLst>
              <a:ext uri="{FF2B5EF4-FFF2-40B4-BE49-F238E27FC236}">
                <a16:creationId xmlns:a16="http://schemas.microsoft.com/office/drawing/2014/main" id="{30CC80B8-4E3B-4ED8-A239-99C26175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9457853" y="267873"/>
            <a:ext cx="1311840" cy="1484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rojans Squash &amp; Racketball">
            <a:extLst>
              <a:ext uri="{FF2B5EF4-FFF2-40B4-BE49-F238E27FC236}">
                <a16:creationId xmlns:a16="http://schemas.microsoft.com/office/drawing/2014/main" id="{01A8F382-2BE7-49F5-9FF5-30D0A9089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987"/>
          <a:stretch/>
        </p:blipFill>
        <p:spPr bwMode="auto">
          <a:xfrm>
            <a:off x="1422306" y="267873"/>
            <a:ext cx="1311840" cy="1484498"/>
          </a:xfrm>
          <a:prstGeom prst="rect">
            <a:avLst/>
          </a:prstGeom>
          <a:noFill/>
          <a:scene3d>
            <a:camera prst="orthographicFront">
              <a:rot lat="0" lon="1080000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5192A1-DC11-49D9-AB4D-D851959B6AB1}"/>
              </a:ext>
            </a:extLst>
          </p:cNvPr>
          <p:cNvPicPr/>
          <p:nvPr/>
        </p:nvPicPr>
        <p:blipFill>
          <a:blip r:embed="rId3"/>
          <a:srcRect t="7445" b="27277"/>
          <a:stretch>
            <a:fillRect/>
          </a:stretch>
        </p:blipFill>
        <p:spPr>
          <a:xfrm>
            <a:off x="4202161" y="1869312"/>
            <a:ext cx="7642225" cy="3741420"/>
          </a:xfrm>
          <a:prstGeom prst="rect">
            <a:avLst/>
          </a:prstGeom>
          <a:noFill/>
          <a:ln>
            <a:noFill/>
            <a:prstDash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464280063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6016</TotalTime>
  <Words>166</Words>
  <Application>Microsoft Office PowerPoint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Times New Roman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 OPENING HOURS Mon-Fri 5pm-10pm Sat&amp;sun 11am-6pm</dc:title>
  <dc:creator>James Hammond</dc:creator>
  <cp:lastModifiedBy>Hammond Family</cp:lastModifiedBy>
  <cp:revision>29</cp:revision>
  <dcterms:created xsi:type="dcterms:W3CDTF">2018-08-06T07:38:08Z</dcterms:created>
  <dcterms:modified xsi:type="dcterms:W3CDTF">2019-10-14T21:52:49Z</dcterms:modified>
</cp:coreProperties>
</file>

<file path=docProps/thumbnail.jpeg>
</file>